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Work Sans Medium"/>
      <p:regular r:id="rId25"/>
      <p:bold r:id="rId26"/>
      <p:italic r:id="rId27"/>
      <p:boldItalic r:id="rId28"/>
    </p:embeddedFont>
    <p:embeddedFont>
      <p:font typeface="Work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g+gzkRS6QIP1EmGu16kH+l5uVx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bold.fntdata"/><Relationship Id="rId25" Type="http://schemas.openxmlformats.org/officeDocument/2006/relationships/font" Target="fonts/WorkSansMedium-regular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italic.fntdata"/><Relationship Id="rId30" Type="http://schemas.openxmlformats.org/officeDocument/2006/relationships/font" Target="fonts/WorkSansLight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WorkSans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I8e0zhFAqjySViGb8wiE1YPrNsYAoaYPonNOXHWteMM/edit?tab=t.0" TargetMode="External"/><Relationship Id="rId4" Type="http://schemas.openxmlformats.org/officeDocument/2006/relationships/hyperlink" Target="https://docs.google.com/forms/d/1UvN8SiEfERfOtydNrRzMQYf7sMiBw5PxX1uVTxfffHE/edit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docs.google.com/forms/d/1UvN8SiEfERfOtydNrRzMQYf7sMiBw5PxX1uVTxfffHE/edit#responses" TargetMode="External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kCItO61fGDvlFoHqywxT2H36Dar7m2C7k9P7GvXiraU/edit?gid=0#gid=0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OzW5aMG5SoqTcEJ4Gk64wpbFbO3Wbsdgp-QTop8e9_w/edit?tab=t.0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document/d/1OzW5aMG5SoqTcEJ4Gk64wpbFbO3Wbsdgp-QTop8e9_w/edit?tab=t.0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docs.google.com/document/d/1OzW5aMG5SoqTcEJ4Gk64wpbFbO3Wbsdgp-QTop8e9_w/edit?tab=t.0" TargetMode="External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d/1nQcCxWnga9W0nXqbsPNB2zd07mI7E1ZW/edit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docs.google.com/document/d/1nQcCxWnga9W0nXqbsPNB2zd07mI7E1ZW/edit" TargetMode="External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u/1/folders/1aBwvF2XW5xMn1cX0DBRHUU8AtCxGIoTp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hyperlink" Target="https://drive.google.com/drive/u/1/folders/1hTcXY8BY1DQPrsQRyg78ypd_K018p68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folders/1hTcXY8BY1DQPrsQRyg78ypd_K018p68f?hl=es-419" TargetMode="External"/><Relationship Id="rId4" Type="http://schemas.openxmlformats.org/officeDocument/2006/relationships/hyperlink" Target="https://drive.google.com/drive/u/1/folders/1hTcXY8BY1DQPrsQRyg78ypd_K018p68f" TargetMode="External"/><Relationship Id="rId9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hyperlink" Target="https://drive.google.com/drive/u/1/folders/1hTcXY8BY1DQPrsQRyg78ypd_K018p68f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drive.google.com/drive/u/1/folders/1hTcXY8BY1DQPrsQRyg78ypd_K018p68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4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5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u/1/folders/14d7GYfN5ZIHdkh1JgmV9nOuSOXAG74u8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9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8004014" y="6085642"/>
            <a:ext cx="4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Interfaz de usuario gráfica&#10;&#10;Descripción generada automáticamente"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6779" y="372248"/>
            <a:ext cx="3877236" cy="38772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3402088" y="4370293"/>
            <a:ext cx="5688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MX" sz="1800">
                <a:solidFill>
                  <a:schemeClr val="dk1"/>
                </a:solidFill>
              </a:rPr>
              <a:t>Software  de Gestión de Recursos Humanos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MX" sz="1800">
                <a:solidFill>
                  <a:schemeClr val="dk1"/>
                </a:solidFill>
              </a:rPr>
              <a:t>GRH solutions</a:t>
            </a:r>
            <a:endParaRPr sz="4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br>
              <a:rPr b="0" i="0" lang="es-MX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69" name="Google Shape;16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237564" y="1761835"/>
            <a:ext cx="117168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técnica utilizada para la recolección de datos consistió en la aplicación de una encuesta compuesta por 15 preguntas, la cual fue respondida por un total de 30 personas.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encuesta fue fundamental para evaluar la viabilidad de un software de gestión de recursos humanos y para obtener información clave sobre las necesidades y expectativas de los usuarios.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0483775" y="6280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b="0" i="0" lang="es-MX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217" y="3576918"/>
            <a:ext cx="5249458" cy="241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5999" y="3576918"/>
            <a:ext cx="5297395" cy="241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934" y="2413597"/>
            <a:ext cx="10590596" cy="42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Funcionales  </a:t>
            </a:r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9600"/>
          <a:stretch/>
        </p:blipFill>
        <p:spPr>
          <a:xfrm>
            <a:off x="120670" y="1718622"/>
            <a:ext cx="4433495" cy="423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6941" y="2202715"/>
            <a:ext cx="3476712" cy="389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2948" y="2167245"/>
            <a:ext cx="3779885" cy="398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No Funcionales  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631" y="1971250"/>
            <a:ext cx="5169464" cy="4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9330" y="1799063"/>
            <a:ext cx="6697010" cy="43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435" y="1589904"/>
            <a:ext cx="10381128" cy="452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131425" y="1581020"/>
            <a:ext cx="23877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Admin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Humanos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Jefe de área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Externo (postulado)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6661" y="1581026"/>
            <a:ext cx="4554446" cy="23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9719" y="1581026"/>
            <a:ext cx="5047127" cy="235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76662" y="4114800"/>
            <a:ext cx="4647955" cy="26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24618" y="4094675"/>
            <a:ext cx="5124475" cy="270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4998126" y="2968556"/>
            <a:ext cx="58059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José Ángel Videz Díaz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Diego García Gamez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Miguel Andrés Ballesteros Flórez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Deiby Santiago Forero Forero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Sebastián Rodríguez Díaz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upo de usuarios - Iconos gratis de personas"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577" y="2057399"/>
            <a:ext cx="3732242" cy="373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7671711" y="1756444"/>
            <a:ext cx="3166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MX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GRH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6012337" y="3353613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 txBox="1"/>
          <p:nvPr/>
        </p:nvSpPr>
        <p:spPr>
          <a:xfrm>
            <a:off x="5936463" y="3439624"/>
            <a:ext cx="60960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GRH Solutions es un sistema diseñado para optimizar los procesos administrativos y mejorar la gestión del talento humano. Este sistema permitirá que tanto los empleados como los responsables de recursos humanos accedan de manera rápida y eficiente a la información y herramientas necesarias para gestionar permisos, contratos, horarios y comunicación interna.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cursos Humanos: Qué son y que funciones desempeñan en la empresa"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64" y="1080794"/>
            <a:ext cx="5966011" cy="596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4"/>
          <p:cNvCxnSpPr>
            <a:stCxn id="120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1406025" y="3167825"/>
            <a:ext cx="47829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nuestro software GRH Solutions de gestión de recursos humanos que permita digitalizar y automatizar los procesos de contratación, administración de empleados, control de horarios, y gestión de solicitudes, mejorando así la eficiencia operativa y la satisfacción del personal.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cursos Humanos: Qué son y que funciones desempeñan en la empresa"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9548" y="855561"/>
            <a:ext cx="5841073" cy="584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stCxn id="128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5"/>
          <p:cNvSpPr txBox="1"/>
          <p:nvPr/>
        </p:nvSpPr>
        <p:spPr>
          <a:xfrm>
            <a:off x="286872" y="1142986"/>
            <a:ext cx="63471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el software GRH Solutions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Optimizar la correcta generación de vacantes para realizar el reclutamiento de nuevo personal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Administrar y optimizar la disponibilidad de la información de los contratos laborales.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digital de gestión de permisos y ausencias.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un espacio para publicar comunicados que facilite la comunicación entre el personal y la administración.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módulo para gestionar solicitudes de permisos y cambios de horario.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Centralizar la gestión de información de los empleados.</a:t>
            </a:r>
            <a:endParaRPr/>
          </a:p>
          <a:p>
            <a:pPr indent="-10160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reportes analíticos sobre asistencia y rotación de personal.</a:t>
            </a:r>
            <a:endParaRPr/>
          </a:p>
          <a:p>
            <a:pPr indent="0" lvl="0" marL="0" marR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ndencias De La Planificación En Recursos Humanos | Aicad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6988" y="1757362"/>
            <a:ext cx="5533744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6"/>
          <p:cNvCxnSpPr>
            <a:stCxn id="136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6"/>
          <p:cNvSpPr txBox="1"/>
          <p:nvPr/>
        </p:nvSpPr>
        <p:spPr>
          <a:xfrm>
            <a:off x="398237" y="1177375"/>
            <a:ext cx="7607100" cy="6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proyecto se realiza para mejorar la gestión de recursos humanos en Disolin, que actualmente enfrenta problemas de organización y control debido a la falta de un sistema digital centralizado. La implementación de un software permitirá automatizar procesos clave, como la contratación, la gestión de documentos y el control de horarios, eliminando la pérdida de información y las demoras actuales.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el nuevo sistema, Disolin logrará una mayor eficiencia, ya que los datos de empleados estarán centralizados y accesibles, lo que reducirá el tiempo y esfuerzo en tareas administrativas. La digitalización de la contratación permitirá incorporar talento más rápidamente, y el control automatizado de horarios y solicitudes optimizará la asignación de tareas.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software proporcionará reportes para decisiones informadas sobre el personal, lo que no solo mejorará la productividad sino también reducirá los costos de gestión manual. Este sistema, en conjunto, permitirá a la empresa crecer de manera ordenada y eficiente.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s-MX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entajas De La Planeación De Recursos Humanos Para Empresas | Aicad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1992711"/>
            <a:ext cx="4204448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</a:t>
            </a: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</a:t>
            </a: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7"/>
          <p:cNvCxnSpPr>
            <a:stCxn id="144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7"/>
          <p:cNvSpPr txBox="1"/>
          <p:nvPr/>
        </p:nvSpPr>
        <p:spPr>
          <a:xfrm>
            <a:off x="950054" y="3180967"/>
            <a:ext cx="5547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¿De qué manera se puede optimizar la gestión de recursos humanos en Disolin para mejorar la organización y la eficiencia operativa?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 motivos por los que las personas disfrutan su trabajo en RR.HH. - Cezanne  HR"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897" y="2191031"/>
            <a:ext cx="5545790" cy="311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8"/>
          <p:cNvCxnSpPr>
            <a:stCxn id="152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8"/>
          <p:cNvSpPr txBox="1"/>
          <p:nvPr/>
        </p:nvSpPr>
        <p:spPr>
          <a:xfrm>
            <a:off x="507240" y="1977948"/>
            <a:ext cx="62004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desarrollar del software GRH Solutions, proporcionará herramientas para optimizar la gestión de recursos humanos en la empresa Disolin. Su implementación beneficiará a todos los involucrados en el área de administración de personal, incluyendo jefe de area, responsables de recursos humanos y empleados.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GRH Solutions se podrá gestionar de forma eficiente solicitudes, permisos, contratos, horarios y la información general de los empleados. Además, permitirá la automatización de procesos clave, la centralización de datos y la generación de reportes. Todo esto se realizará de manera eficaz, optimizando la administración y mejorando la comunicación dentro de la organización.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</a:t>
            </a:r>
            <a:r>
              <a:rPr b="0" i="0" lang="es-MX" sz="14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r>
              <a:rPr b="0" i="0" lang="es-MX" sz="14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ocumento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2056" y="2061882"/>
            <a:ext cx="5644821" cy="316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2" name="Google Shape;162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331" y="1617745"/>
            <a:ext cx="10112187" cy="508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